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65" r:id="rId2"/>
    <p:sldId id="264" r:id="rId3"/>
    <p:sldId id="263" r:id="rId4"/>
    <p:sldId id="256" r:id="rId5"/>
    <p:sldId id="262" r:id="rId6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LL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5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DA9C4-B1AE-4BED-AAA2-FC01FFDC2A16}" type="datetimeFigureOut">
              <a:rPr lang="en-US" smtClean="0"/>
              <a:pPr/>
              <a:t>9/19/2016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198D5-F740-47F2-B5E4-2181B6FE473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E12-FDAD-47F5-A9BD-E5BB854342E3}" type="datetimeFigureOut">
              <a:rPr lang="en-US" smtClean="0"/>
              <a:pPr/>
              <a:t>9/19/2016</a:t>
            </a:fld>
            <a:endParaRPr lang="en-IN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D897-8BC7-4570-BC84-EB48BF4DDB9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E12-FDAD-47F5-A9BD-E5BB854342E3}" type="datetimeFigureOut">
              <a:rPr lang="en-US" smtClean="0"/>
              <a:pPr/>
              <a:t>9/19/2016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D897-8BC7-4570-BC84-EB48BF4DDB9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E12-FDAD-47F5-A9BD-E5BB854342E3}" type="datetimeFigureOut">
              <a:rPr lang="en-US" smtClean="0"/>
              <a:pPr/>
              <a:t>9/19/2016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D897-8BC7-4570-BC84-EB48BF4DDB9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E12-FDAD-47F5-A9BD-E5BB854342E3}" type="datetimeFigureOut">
              <a:rPr lang="en-US" smtClean="0"/>
              <a:pPr/>
              <a:t>9/19/2016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D897-8BC7-4570-BC84-EB48BF4DDB9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E12-FDAD-47F5-A9BD-E5BB854342E3}" type="datetimeFigureOut">
              <a:rPr lang="en-US" smtClean="0"/>
              <a:pPr/>
              <a:t>9/19/2016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D897-8BC7-4570-BC84-EB48BF4DDB9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E12-FDAD-47F5-A9BD-E5BB854342E3}" type="datetimeFigureOut">
              <a:rPr lang="en-US" smtClean="0"/>
              <a:pPr/>
              <a:t>9/19/2016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D897-8BC7-4570-BC84-EB48BF4DDB9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E12-FDAD-47F5-A9BD-E5BB854342E3}" type="datetimeFigureOut">
              <a:rPr lang="en-US" smtClean="0"/>
              <a:pPr/>
              <a:t>9/19/2016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D897-8BC7-4570-BC84-EB48BF4DDB9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E12-FDAD-47F5-A9BD-E5BB854342E3}" type="datetimeFigureOut">
              <a:rPr lang="en-US" smtClean="0"/>
              <a:pPr/>
              <a:t>9/19/2016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D897-8BC7-4570-BC84-EB48BF4DDB9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E12-FDAD-47F5-A9BD-E5BB854342E3}" type="datetimeFigureOut">
              <a:rPr lang="en-US" smtClean="0"/>
              <a:pPr/>
              <a:t>9/19/2016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D897-8BC7-4570-BC84-EB48BF4DDB9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E12-FDAD-47F5-A9BD-E5BB854342E3}" type="datetimeFigureOut">
              <a:rPr lang="en-US" smtClean="0"/>
              <a:pPr/>
              <a:t>9/19/2016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D897-8BC7-4570-BC84-EB48BF4DDB96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4E12-FDAD-47F5-A9BD-E5BB854342E3}" type="datetimeFigureOut">
              <a:rPr lang="en-US" smtClean="0"/>
              <a:pPr/>
              <a:t>9/19/2016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BED897-8BC7-4570-BC84-EB48BF4DDB96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F34E12-FDAD-47F5-A9BD-E5BB854342E3}" type="datetimeFigureOut">
              <a:rPr lang="en-US" smtClean="0"/>
              <a:pPr/>
              <a:t>9/19/2016</a:t>
            </a:fld>
            <a:endParaRPr lang="en-IN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BED897-8BC7-4570-BC84-EB48BF4DDB96}" type="slidenum">
              <a:rPr lang="en-IN" smtClean="0"/>
              <a:pPr/>
              <a:t>‹#›</a:t>
            </a:fld>
            <a:endParaRPr lang="en-IN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851648" cy="1143008"/>
          </a:xfrm>
        </p:spPr>
        <p:txBody>
          <a:bodyPr>
            <a:normAutofit/>
          </a:bodyPr>
          <a:lstStyle/>
          <a:p>
            <a:pPr algn="ctr"/>
            <a:r>
              <a:rPr lang="en-IN" sz="6000" u="sng" dirty="0" smtClean="0">
                <a:latin typeface="Algerian" pitchFamily="82" charset="0"/>
              </a:rPr>
              <a:t>Presentation </a:t>
            </a:r>
            <a:endParaRPr lang="en-IN" sz="6000" u="sng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00174"/>
            <a:ext cx="8182004" cy="5000660"/>
          </a:xfrm>
        </p:spPr>
        <p:txBody>
          <a:bodyPr/>
          <a:lstStyle/>
          <a:p>
            <a:pPr algn="l"/>
            <a:r>
              <a:rPr lang="en-IN" sz="3600" dirty="0" smtClean="0"/>
              <a:t>Topic : BCD CODE</a:t>
            </a:r>
          </a:p>
          <a:p>
            <a:pPr algn="l"/>
            <a:r>
              <a:rPr lang="en-IN" sz="3600" dirty="0" smtClean="0"/>
              <a:t>Subject : computer fundamentals</a:t>
            </a:r>
          </a:p>
          <a:p>
            <a:pPr algn="l"/>
            <a:r>
              <a:rPr lang="en-IN" sz="3600" dirty="0" smtClean="0"/>
              <a:t>Submitted by : Sunil</a:t>
            </a:r>
          </a:p>
          <a:p>
            <a:pPr algn="l"/>
            <a:r>
              <a:rPr lang="en-IN" sz="3600" dirty="0" smtClean="0"/>
              <a:t>Submitted to : Hina mam </a:t>
            </a:r>
          </a:p>
          <a:p>
            <a:pPr algn="ctr"/>
            <a:r>
              <a:rPr lang="en-IN" sz="4800" dirty="0" smtClean="0"/>
              <a:t>Roll no : 1615918</a:t>
            </a:r>
          </a:p>
          <a:p>
            <a:pPr algn="ctr"/>
            <a:r>
              <a:rPr lang="en-IN" sz="4800" dirty="0" smtClean="0"/>
              <a:t>Class : B.Voc (SD) 1</a:t>
            </a:r>
            <a:r>
              <a:rPr lang="en-IN" sz="4800" baseline="30000" dirty="0" smtClean="0"/>
              <a:t>st</a:t>
            </a:r>
            <a:r>
              <a:rPr lang="en-IN" sz="4800" dirty="0" smtClean="0"/>
              <a:t> year</a:t>
            </a:r>
            <a:endParaRPr lang="en-IN" sz="4800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428604"/>
            <a:ext cx="7929618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BCD CODE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Binary coded decimal (BCD) code is one of the early computer codes. In BCD codes, each digit of a decimal number is represented by its binary equivalent of converting the entire decimal value to a binary number. This makes the conversion process easier.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Since 8 and 9 require 4 bits, all decimal digits are represented in BCD by 4 bits. We saw that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42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is equal to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101010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.converting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42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into BCD however, produces the following result: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42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=0100/4   0000/2       or       00010000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 BCD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0"/>
          <a:ext cx="9144000" cy="704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Decimal</a:t>
                      </a:r>
                      <a:r>
                        <a:rPr lang="en-IN" sz="3600" baseline="0" dirty="0" smtClean="0"/>
                        <a:t> number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BCD number</a:t>
                      </a:r>
                      <a:endParaRPr lang="en-IN" sz="3600" dirty="0"/>
                    </a:p>
                  </a:txBody>
                  <a:tcPr/>
                </a:tc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0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0000</a:t>
                      </a:r>
                      <a:endParaRPr lang="en-IN" sz="3600" dirty="0"/>
                    </a:p>
                  </a:txBody>
                  <a:tcPr/>
                </a:tc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1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0001</a:t>
                      </a:r>
                      <a:endParaRPr lang="en-IN" sz="3600" dirty="0"/>
                    </a:p>
                  </a:txBody>
                  <a:tcPr/>
                </a:tc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2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0010</a:t>
                      </a:r>
                      <a:endParaRPr lang="en-IN" sz="3600" dirty="0"/>
                    </a:p>
                  </a:txBody>
                  <a:tcPr/>
                </a:tc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3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0011</a:t>
                      </a:r>
                      <a:endParaRPr lang="en-IN" sz="3600" dirty="0"/>
                    </a:p>
                  </a:txBody>
                  <a:tcPr/>
                </a:tc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4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0100</a:t>
                      </a:r>
                      <a:endParaRPr lang="en-IN" sz="3600" dirty="0"/>
                    </a:p>
                  </a:txBody>
                  <a:tcPr/>
                </a:tc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5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0101</a:t>
                      </a:r>
                      <a:endParaRPr lang="en-IN" sz="3600" dirty="0"/>
                    </a:p>
                  </a:txBody>
                  <a:tcPr/>
                </a:tc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6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0110</a:t>
                      </a:r>
                      <a:endParaRPr lang="en-IN" sz="3600" dirty="0"/>
                    </a:p>
                  </a:txBody>
                  <a:tcPr/>
                </a:tc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7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0111</a:t>
                      </a:r>
                      <a:endParaRPr lang="en-IN" sz="3600" dirty="0"/>
                    </a:p>
                  </a:txBody>
                  <a:tcPr/>
                </a:tc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8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1000</a:t>
                      </a:r>
                      <a:endParaRPr lang="en-IN" sz="3600" dirty="0"/>
                    </a:p>
                  </a:txBody>
                  <a:tcPr/>
                </a:tc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9</a:t>
                      </a:r>
                      <a:endParaRPr lang="en-IN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600" dirty="0" smtClean="0"/>
                        <a:t>1001</a:t>
                      </a:r>
                      <a:endParaRPr lang="en-IN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071546"/>
            <a:ext cx="8215370" cy="5572164"/>
          </a:xfrm>
          <a:prstGeom prst="rect">
            <a:avLst/>
          </a:prstGeom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7851648" cy="1000132"/>
          </a:xfrm>
        </p:spPr>
        <p:txBody>
          <a:bodyPr>
            <a:normAutofit/>
          </a:bodyPr>
          <a:lstStyle/>
          <a:p>
            <a:pPr algn="l"/>
            <a:r>
              <a:rPr lang="en-IN" sz="5400" u="sng" dirty="0" smtClean="0">
                <a:solidFill>
                  <a:schemeClr val="bg1"/>
                </a:solidFill>
              </a:rPr>
              <a:t>BCD- Binary Coded Decimal</a:t>
            </a:r>
            <a:endParaRPr lang="en-IN" sz="5400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214422"/>
            <a:ext cx="8501122" cy="5429288"/>
          </a:xfrm>
        </p:spPr>
        <p:txBody>
          <a:bodyPr/>
          <a:lstStyle/>
          <a:p>
            <a:pPr algn="l">
              <a:buFont typeface="Wingdings" pitchFamily="2" charset="2"/>
              <a:buChar char="q"/>
            </a:pPr>
            <a:r>
              <a:rPr lang="en-IN" sz="2800" dirty="0" smtClean="0"/>
              <a:t>When the Decimal number are represented in  BCD, each decimal digit is represented by the equivalent BCD code.(</a:t>
            </a:r>
            <a:r>
              <a:rPr lang="en-IN" sz="4000" dirty="0" smtClean="0"/>
              <a:t>4</a:t>
            </a:r>
            <a:r>
              <a:rPr lang="en-IN" sz="2800" dirty="0" smtClean="0"/>
              <a:t> BITS PER DIGIT)</a:t>
            </a:r>
          </a:p>
          <a:p>
            <a:pPr algn="l">
              <a:buFont typeface="Wingdings" pitchFamily="2" charset="2"/>
              <a:buChar char="Ø"/>
            </a:pPr>
            <a:r>
              <a:rPr lang="en-IN" u="sng" dirty="0" smtClean="0"/>
              <a:t>Example: BCD  </a:t>
            </a:r>
          </a:p>
          <a:p>
            <a:pPr algn="l"/>
            <a:r>
              <a:rPr lang="en-IN" dirty="0" smtClean="0"/>
              <a:t>                         Representation of decimal:</a:t>
            </a:r>
          </a:p>
          <a:p>
            <a:pPr algn="l"/>
            <a:r>
              <a:rPr lang="en-IN" dirty="0" smtClean="0"/>
              <a:t>    </a:t>
            </a:r>
            <a:r>
              <a:rPr lang="en-IN" sz="4000" dirty="0" smtClean="0"/>
              <a:t>6349</a:t>
            </a:r>
            <a:endParaRPr lang="en-IN" sz="4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85852" y="4714884"/>
          <a:ext cx="6096000" cy="141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n-IN" sz="4000" dirty="0" smtClean="0"/>
                        <a:t>6</a:t>
                      </a:r>
                      <a:endParaRPr lang="en-IN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dirty="0" smtClean="0"/>
                        <a:t>3</a:t>
                      </a:r>
                      <a:endParaRPr lang="en-IN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dirty="0" smtClean="0"/>
                        <a:t>4</a:t>
                      </a:r>
                      <a:endParaRPr lang="en-IN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dirty="0" smtClean="0"/>
                        <a:t>9</a:t>
                      </a:r>
                      <a:endParaRPr lang="en-IN" sz="40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IN" sz="4000" dirty="0" smtClean="0"/>
                        <a:t>0110</a:t>
                      </a:r>
                      <a:endParaRPr lang="en-IN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dirty="0" smtClean="0"/>
                        <a:t>0011</a:t>
                      </a:r>
                      <a:endParaRPr lang="en-IN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dirty="0" smtClean="0"/>
                        <a:t>0100</a:t>
                      </a:r>
                      <a:endParaRPr lang="en-IN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000" dirty="0" smtClean="0"/>
                        <a:t>1001</a:t>
                      </a:r>
                      <a:endParaRPr lang="en-IN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</TotalTime>
  <Words>195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  <vt:variant>
        <vt:lpstr>Custom Shows</vt:lpstr>
      </vt:variant>
      <vt:variant>
        <vt:i4>1</vt:i4>
      </vt:variant>
    </vt:vector>
  </HeadingPairs>
  <TitlesOfParts>
    <vt:vector size="7" baseType="lpstr">
      <vt:lpstr>Flow</vt:lpstr>
      <vt:lpstr>Presentation </vt:lpstr>
      <vt:lpstr>Slide 2</vt:lpstr>
      <vt:lpstr>Slide 3</vt:lpstr>
      <vt:lpstr>Slide 4</vt:lpstr>
      <vt:lpstr>BCD- Binary Coded Decimal</vt:lpstr>
      <vt:lpstr>Custom Show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25</cp:revision>
  <dcterms:created xsi:type="dcterms:W3CDTF">2016-09-07T14:57:15Z</dcterms:created>
  <dcterms:modified xsi:type="dcterms:W3CDTF">2016-09-19T17:02:05Z</dcterms:modified>
</cp:coreProperties>
</file>